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F7FF"/>
    <a:srgbClr val="00B8F1"/>
    <a:srgbClr val="004AAD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5D957-1EFB-418D-A176-2C3CA8D62D7E}" v="1" dt="2024-11-01T14:44:41.0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3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Bauer" userId="ed4a2fe1-c27a-4498-ab37-32b0710c6a3c" providerId="ADAL" clId="{F72E79E1-1F02-4F7F-882E-13815EF667B2}"/>
    <pc:docChg chg="undo custSel modSld">
      <pc:chgData name="Melanie Bauer" userId="ed4a2fe1-c27a-4498-ab37-32b0710c6a3c" providerId="ADAL" clId="{F72E79E1-1F02-4F7F-882E-13815EF667B2}" dt="2023-09-22T20:08:49.675" v="128" actId="1076"/>
      <pc:docMkLst>
        <pc:docMk/>
      </pc:docMkLst>
      <pc:sldChg chg="addSp delSp modSp mod">
        <pc:chgData name="Melanie Bauer" userId="ed4a2fe1-c27a-4498-ab37-32b0710c6a3c" providerId="ADAL" clId="{F72E79E1-1F02-4F7F-882E-13815EF667B2}" dt="2023-09-22T20:08:49.675" v="128" actId="1076"/>
        <pc:sldMkLst>
          <pc:docMk/>
          <pc:sldMk cId="3445756840" sldId="259"/>
        </pc:sldMkLst>
        <pc:spChg chg="add mod">
          <ac:chgData name="Melanie Bauer" userId="ed4a2fe1-c27a-4498-ab37-32b0710c6a3c" providerId="ADAL" clId="{F72E79E1-1F02-4F7F-882E-13815EF667B2}" dt="2023-09-22T17:43:43.639" v="79" actId="207"/>
          <ac:spMkLst>
            <pc:docMk/>
            <pc:sldMk cId="3445756840" sldId="259"/>
            <ac:spMk id="3" creationId="{74647EEE-490C-4B06-1714-A91BD090A0F4}"/>
          </ac:spMkLst>
        </pc:spChg>
        <pc:spChg chg="add del mod">
          <ac:chgData name="Melanie Bauer" userId="ed4a2fe1-c27a-4498-ab37-32b0710c6a3c" providerId="ADAL" clId="{F72E79E1-1F02-4F7F-882E-13815EF667B2}" dt="2023-09-22T17:42:05.198" v="36" actId="207"/>
          <ac:spMkLst>
            <pc:docMk/>
            <pc:sldMk cId="3445756840" sldId="259"/>
            <ac:spMk id="7" creationId="{34D540B7-9145-CE54-4E29-9FEC55118432}"/>
          </ac:spMkLst>
        </pc:spChg>
        <pc:spChg chg="add del mod">
          <ac:chgData name="Melanie Bauer" userId="ed4a2fe1-c27a-4498-ab37-32b0710c6a3c" providerId="ADAL" clId="{F72E79E1-1F02-4F7F-882E-13815EF667B2}" dt="2023-09-22T17:43:51.701" v="82" actId="20577"/>
          <ac:spMkLst>
            <pc:docMk/>
            <pc:sldMk cId="3445756840" sldId="259"/>
            <ac:spMk id="8" creationId="{740C4379-BBC6-69BF-5276-D82E79546F99}"/>
          </ac:spMkLst>
        </pc:spChg>
        <pc:graphicFrameChg chg="mod modGraphic">
          <ac:chgData name="Melanie Bauer" userId="ed4a2fe1-c27a-4498-ab37-32b0710c6a3c" providerId="ADAL" clId="{F72E79E1-1F02-4F7F-882E-13815EF667B2}" dt="2023-09-22T20:08:49.675" v="128" actId="1076"/>
          <ac:graphicFrameMkLst>
            <pc:docMk/>
            <pc:sldMk cId="3445756840" sldId="259"/>
            <ac:graphicFrameMk id="2" creationId="{23039645-DE3F-71D0-DF46-E532D9FC7886}"/>
          </ac:graphicFrameMkLst>
        </pc:graphicFrameChg>
        <pc:picChg chg="del">
          <ac:chgData name="Melanie Bauer" userId="ed4a2fe1-c27a-4498-ab37-32b0710c6a3c" providerId="ADAL" clId="{F72E79E1-1F02-4F7F-882E-13815EF667B2}" dt="2023-09-22T17:43:24.029" v="67" actId="478"/>
          <ac:picMkLst>
            <pc:docMk/>
            <pc:sldMk cId="3445756840" sldId="259"/>
            <ac:picMk id="4" creationId="{64D9C1A6-50FD-D7E7-468B-D7038A0D4C27}"/>
          </ac:picMkLst>
        </pc:picChg>
      </pc:sldChg>
    </pc:docChg>
  </pc:docChgLst>
  <pc:docChgLst>
    <pc:chgData name="Melanie Bauer" userId="ed4a2fe1-c27a-4498-ab37-32b0710c6a3c" providerId="ADAL" clId="{5125D957-1EFB-418D-A176-2C3CA8D62D7E}"/>
    <pc:docChg chg="custSel addSld modSld">
      <pc:chgData name="Melanie Bauer" userId="ed4a2fe1-c27a-4498-ab37-32b0710c6a3c" providerId="ADAL" clId="{5125D957-1EFB-418D-A176-2C3CA8D62D7E}" dt="2024-11-01T14:56:56.783" v="36" actId="1035"/>
      <pc:docMkLst>
        <pc:docMk/>
      </pc:docMkLst>
      <pc:sldChg chg="modSp mod">
        <pc:chgData name="Melanie Bauer" userId="ed4a2fe1-c27a-4498-ab37-32b0710c6a3c" providerId="ADAL" clId="{5125D957-1EFB-418D-A176-2C3CA8D62D7E}" dt="2024-11-01T14:56:56.783" v="36" actId="1035"/>
        <pc:sldMkLst>
          <pc:docMk/>
          <pc:sldMk cId="3445756840" sldId="259"/>
        </pc:sldMkLst>
        <pc:graphicFrameChg chg="mod modGraphic">
          <ac:chgData name="Melanie Bauer" userId="ed4a2fe1-c27a-4498-ab37-32b0710c6a3c" providerId="ADAL" clId="{5125D957-1EFB-418D-A176-2C3CA8D62D7E}" dt="2024-11-01T14:56:56.783" v="36" actId="1035"/>
          <ac:graphicFrameMkLst>
            <pc:docMk/>
            <pc:sldMk cId="3445756840" sldId="259"/>
            <ac:graphicFrameMk id="2" creationId="{23039645-DE3F-71D0-DF46-E532D9FC7886}"/>
          </ac:graphicFrameMkLst>
        </pc:graphicFrameChg>
      </pc:sldChg>
      <pc:sldChg chg="modSp add mod">
        <pc:chgData name="Melanie Bauer" userId="ed4a2fe1-c27a-4498-ab37-32b0710c6a3c" providerId="ADAL" clId="{5125D957-1EFB-418D-A176-2C3CA8D62D7E}" dt="2024-11-01T14:44:55.179" v="5" actId="20577"/>
        <pc:sldMkLst>
          <pc:docMk/>
          <pc:sldMk cId="2522833958" sldId="261"/>
        </pc:sldMkLst>
        <pc:spChg chg="mod">
          <ac:chgData name="Melanie Bauer" userId="ed4a2fe1-c27a-4498-ab37-32b0710c6a3c" providerId="ADAL" clId="{5125D957-1EFB-418D-A176-2C3CA8D62D7E}" dt="2024-11-01T14:44:55.179" v="5" actId="20577"/>
          <ac:spMkLst>
            <pc:docMk/>
            <pc:sldMk cId="2522833958" sldId="261"/>
            <ac:spMk id="2" creationId="{95A6569B-0980-B549-AC90-99544351D8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98B0C-E7B3-FFCE-F542-DF49DC243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6DA870-D428-4F0D-4D7E-821D064DB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D064F-09E8-5820-3636-D6040F5E0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6DA8E-F4F5-E707-A119-F57EDE3D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A5BD4-4F3D-7F7B-DF63-F6EB67A8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4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496E2-D71E-B563-0B27-1FDAFD7EB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EF362-DEDA-A499-C11B-B24D5525D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E9729-DB76-8618-16E5-24CD1F53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38A7C-3EC8-0A6C-C9B2-CB68A17E6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DE66F-C584-3DF1-C850-45A9B5AAA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1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0A343A-B086-A8A3-1630-68B03878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417596-846F-72DD-EAEE-0D0314C18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D7030-E10E-A181-2E01-4B563ACC3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2F0A4-2932-3B06-636C-721BD162F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A6F8A-59ED-0C4A-96FE-82A3B05C0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5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12513-0B88-D13A-0BA2-9C003214D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BD4A2-45B4-A2D2-FF12-62127B25A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12FF7-2C2F-CDB8-6F08-2E419E7A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87D38-83CC-E434-FC61-084923B1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19631-32A6-8987-5645-2F40706A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6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318AF-2033-7B72-92B8-9A600BBA9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2DA8C5-5FF5-6993-780E-15218208E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9FF12-F4AF-B081-0688-12FF1AD28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407D7-CA04-2B4E-38CA-52D3A7031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20780-6D1B-1D63-1707-4B5AF47B2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8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C6F4F-93E8-BB92-AF38-4F7B4094B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371D7-498D-7F5B-1A49-C452E3F2F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43FFC-7F0D-A9D1-ECE9-E9EBDC5FE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F4A5CA-DEB0-169A-8A69-8BE8DD23F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D7D3B-9763-D924-351A-D9AE730B8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0D068-5782-624B-6E9D-7236B4EF2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2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9395D-61E3-E34E-F5BA-EDA614178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F9A50-2A91-E9F9-DC2F-D2C248824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284A6D-027A-C222-3B31-02053B213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DBFA9A-ABA7-1BF2-87D2-A6EA361280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283D43-E21F-E90F-9F49-AF73DE24A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8F310D-FE8B-F054-9AA8-80698D5A1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499476-23C9-CA88-4050-45E35391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85B9C0-2910-EDC3-F968-CE4882EB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7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FA882-1347-2A1D-74D8-9DC6D571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74C316-D276-83DF-5723-CE136735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F3917-0713-84E6-C2AA-549CF0008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6F80C4-FF42-E94F-319A-6C0031ABA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D3C043-0AF1-ED8B-4B75-4A989EA9D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132E8C-4BFB-2ACF-7B34-55E0D716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203FD-6598-AACA-C5EC-F2BD7AB4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5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68294-6759-2E38-7616-1AC3CB7BB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44C5C-645B-0AD3-D338-862816DA0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68E55-6D0E-F883-E7CA-4C1D6D169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20E6B-AF81-DD77-5A5E-D878A68D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4214C-1E5D-A8D1-34E0-BF95EAC75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5452C-ED1D-7631-BFD2-913882509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9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0C84-3628-DD53-9D9B-41BC68D84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47ED72-A254-8728-BDFD-1D80A4409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63E62-DAF6-1220-1487-18163A14F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ED8306-1E6F-C359-2CBB-C5C0B11D3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C1410-C1C3-0F0D-3287-10F58CF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20C7E-3590-7F37-39F1-E4AFFBE19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4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62ED24-7390-45B2-1816-5418CFAD9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16DCE-D865-AFAD-6B4A-AC0F2E6E8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B973A-6141-1C8B-E5FD-C8A401DE5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9EEC7-0DCA-482C-AAAC-ABC6858C3C9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0E77E-890A-9B6B-F796-BF9B115D2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F43B3-D614-05D0-A608-B447F76010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ABF49-FBF8-48AF-A36A-ED1176997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2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3039645-DE3F-71D0-DF46-E532D9FC7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012283"/>
              </p:ext>
            </p:extLst>
          </p:nvPr>
        </p:nvGraphicFramePr>
        <p:xfrm>
          <a:off x="656517" y="638833"/>
          <a:ext cx="10878965" cy="60614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87274">
                  <a:extLst>
                    <a:ext uri="{9D8B030D-6E8A-4147-A177-3AD203B41FA5}">
                      <a16:colId xmlns:a16="http://schemas.microsoft.com/office/drawing/2014/main" val="2057847046"/>
                    </a:ext>
                  </a:extLst>
                </a:gridCol>
                <a:gridCol w="3965369">
                  <a:extLst>
                    <a:ext uri="{9D8B030D-6E8A-4147-A177-3AD203B41FA5}">
                      <a16:colId xmlns:a16="http://schemas.microsoft.com/office/drawing/2014/main" val="3041215095"/>
                    </a:ext>
                  </a:extLst>
                </a:gridCol>
                <a:gridCol w="3626322">
                  <a:extLst>
                    <a:ext uri="{9D8B030D-6E8A-4147-A177-3AD203B41FA5}">
                      <a16:colId xmlns:a16="http://schemas.microsoft.com/office/drawing/2014/main" val="2858683081"/>
                    </a:ext>
                  </a:extLst>
                </a:gridCol>
              </a:tblGrid>
              <a:tr h="2628331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sz="1400" dirty="0"/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Name</a:t>
                      </a:r>
                    </a:p>
                    <a:p>
                      <a:pPr algn="ctr"/>
                      <a:r>
                        <a:rPr lang="en-US" sz="1200" b="1" i="1" dirty="0"/>
                        <a:t>Position Title</a:t>
                      </a:r>
                    </a:p>
                    <a:p>
                      <a:pPr algn="ctr"/>
                      <a:r>
                        <a:rPr lang="en-US" sz="1200" b="0" i="1" dirty="0"/>
                        <a:t>Department</a:t>
                      </a:r>
                    </a:p>
                    <a:p>
                      <a:pPr algn="ctr"/>
                      <a:r>
                        <a:rPr lang="en-US" sz="1200" b="0" i="0" dirty="0"/>
                        <a:t>University</a:t>
                      </a:r>
                    </a:p>
                    <a:p>
                      <a:pPr algn="ctr"/>
                      <a:r>
                        <a:rPr lang="en-US" sz="1200" b="0" i="0" dirty="0"/>
                        <a:t>Contact information</a:t>
                      </a:r>
                    </a:p>
                    <a:p>
                      <a:pPr algn="ctr"/>
                      <a:r>
                        <a:rPr lang="en-US" sz="1200" b="0" i="0" dirty="0"/>
                        <a:t>Website (optional)</a:t>
                      </a:r>
                    </a:p>
                    <a:p>
                      <a:pPr algn="ctr"/>
                      <a:endParaRPr lang="en-US" sz="1050" b="0" i="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</a:rPr>
                        <a:t>Expertise Relevant to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</a:rPr>
                        <a:t>[</a:t>
                      </a:r>
                      <a:r>
                        <a:rPr lang="en-US" sz="1800" b="0" i="1" dirty="0">
                          <a:solidFill>
                            <a:srgbClr val="002060"/>
                          </a:solidFill>
                        </a:rPr>
                        <a:t>Topic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</a:rPr>
                        <a:t>]:</a:t>
                      </a:r>
                    </a:p>
                    <a:p>
                      <a:endParaRPr lang="en-US" sz="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2060"/>
                          </a:solidFill>
                        </a:rPr>
                        <a:t>Current Research 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002060"/>
                          </a:solidFill>
                        </a:rPr>
                        <a:t>&amp; Projects: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883029"/>
                  </a:ext>
                </a:extLst>
              </a:tr>
              <a:tr h="24571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</a:rPr>
                        <a:t>How I Can Help </a:t>
                      </a:r>
                      <a:r>
                        <a:rPr lang="en-US" sz="1800" b="0" i="1" dirty="0">
                          <a:solidFill>
                            <a:srgbClr val="002060"/>
                          </a:solidFill>
                        </a:rPr>
                        <a:t>You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</a:rPr>
                        <a:t>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</a:rPr>
                        <a:t>How You Can Help </a:t>
                      </a:r>
                      <a:r>
                        <a:rPr lang="en-US" sz="1800" b="0" i="1" dirty="0">
                          <a:solidFill>
                            <a:srgbClr val="002060"/>
                          </a:solidFill>
                        </a:rPr>
                        <a:t>Me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</a:rPr>
                        <a:t>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95038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34D540B7-9145-CE54-4E29-9FEC55118432}"/>
              </a:ext>
            </a:extLst>
          </p:cNvPr>
          <p:cNvSpPr/>
          <p:nvPr/>
        </p:nvSpPr>
        <p:spPr>
          <a:xfrm>
            <a:off x="1" y="-2232"/>
            <a:ext cx="12192000" cy="4762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0C4379-BBC6-69BF-5276-D82E79546F99}"/>
              </a:ext>
            </a:extLst>
          </p:cNvPr>
          <p:cNvSpPr txBox="1"/>
          <p:nvPr/>
        </p:nvSpPr>
        <p:spPr>
          <a:xfrm>
            <a:off x="3967161" y="21878"/>
            <a:ext cx="4171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DISCIPLINE:   </a:t>
            </a:r>
            <a:r>
              <a:rPr lang="en-US" sz="2400" dirty="0">
                <a:solidFill>
                  <a:schemeClr val="bg1"/>
                </a:solidFill>
                <a:latin typeface="Tw Cen MT" panose="020B0602020104020603" pitchFamily="34" charset="0"/>
              </a:rPr>
              <a:t>XXX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647EEE-490C-4B06-1714-A91BD090A0F4}"/>
              </a:ext>
            </a:extLst>
          </p:cNvPr>
          <p:cNvSpPr/>
          <p:nvPr/>
        </p:nvSpPr>
        <p:spPr>
          <a:xfrm>
            <a:off x="1240077" y="1052186"/>
            <a:ext cx="2154476" cy="16910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Headshot</a:t>
            </a:r>
          </a:p>
        </p:txBody>
      </p:sp>
    </p:spTree>
    <p:extLst>
      <p:ext uri="{BB962C8B-B14F-4D97-AF65-F5344CB8AC3E}">
        <p14:creationId xmlns:p14="http://schemas.microsoft.com/office/powerpoint/2010/main" val="344575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5000"/>
    </mc:Choice>
    <mc:Fallback xmlns="">
      <p:transition spd="slow" advClick="0" advTm="10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4D540B7-9145-CE54-4E29-9FEC55118432}"/>
              </a:ext>
            </a:extLst>
          </p:cNvPr>
          <p:cNvSpPr/>
          <p:nvPr/>
        </p:nvSpPr>
        <p:spPr>
          <a:xfrm>
            <a:off x="0" y="5849655"/>
            <a:ext cx="12192000" cy="100834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0C4379-BBC6-69BF-5276-D82E79546F99}"/>
              </a:ext>
            </a:extLst>
          </p:cNvPr>
          <p:cNvSpPr txBox="1"/>
          <p:nvPr/>
        </p:nvSpPr>
        <p:spPr>
          <a:xfrm>
            <a:off x="2013100" y="1216151"/>
            <a:ext cx="776972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400" i="1" dirty="0">
                <a:solidFill>
                  <a:srgbClr val="FF0000"/>
                </a:solidFill>
                <a:latin typeface="Tw Cen MT Condensed Extra Bold" panose="020B0803020202020204" pitchFamily="34" charset="0"/>
              </a:rPr>
              <a:t>30-second warning</a:t>
            </a:r>
            <a:endParaRPr lang="en-US" sz="10400" dirty="0">
              <a:solidFill>
                <a:srgbClr val="FF0000"/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A6569B-0980-B549-AC90-99544351D8AC}"/>
              </a:ext>
            </a:extLst>
          </p:cNvPr>
          <p:cNvSpPr txBox="1"/>
          <p:nvPr/>
        </p:nvSpPr>
        <p:spPr>
          <a:xfrm>
            <a:off x="4559474" y="6030661"/>
            <a:ext cx="7280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i="1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NEXT PRESENTER:   </a:t>
            </a:r>
            <a:r>
              <a:rPr lang="en-US" sz="3600" dirty="0">
                <a:solidFill>
                  <a:schemeClr val="bg1"/>
                </a:solidFill>
                <a:latin typeface="Tw Cen MT" panose="020B0602020104020603" pitchFamily="34" charset="0"/>
              </a:rPr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252283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5000"/>
    </mc:Choice>
    <mc:Fallback xmlns="">
      <p:transition spd="slow" advClick="0" advTm="105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2c2b2d31-2e3e-4df1-b571-fb37c042ff1b}" enabled="0" method="" siteId="{2c2b2d31-2e3e-4df1-b571-fb37c042ff1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48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Tw Cen MT Condensed Extra 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Bauer</dc:creator>
  <cp:lastModifiedBy>Melanie Bauer</cp:lastModifiedBy>
  <cp:revision>41</cp:revision>
  <dcterms:created xsi:type="dcterms:W3CDTF">2022-07-13T16:09:58Z</dcterms:created>
  <dcterms:modified xsi:type="dcterms:W3CDTF">2024-11-01T14:57:00Z</dcterms:modified>
</cp:coreProperties>
</file>